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07" d="100"/>
          <a:sy n="107" d="100"/>
        </p:scale>
        <p:origin x="-96" y="-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28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дождь. Ветер юго-западный 9-14 м/с. Температура воздуха ночью 6-8, днем 12-14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29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30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северо-западный 5-10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36649843"/>
              </p:ext>
            </p:extLst>
          </p:nvPr>
        </p:nvGraphicFramePr>
        <p:xfrm>
          <a:off x="5095876" y="4071942"/>
          <a:ext cx="4661994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4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95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августа,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Нуршина А.Ж./Имангалиева И.А.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16177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3458</cp:revision>
  <cp:lastPrinted>2021-02-03T11:37:00Z</cp:lastPrinted>
  <dcterms:created xsi:type="dcterms:W3CDTF">2018-03-27T06:03:00Z</dcterms:created>
  <dcterms:modified xsi:type="dcterms:W3CDTF">2023-08-28T07:10:58Z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