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445054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28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юго-восточный 9-14 м/с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10-12,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д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нем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27-29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  <a:cs typeface="Times New Roman" pitchFamily="18" charset="0"/>
              </a:rPr>
              <a:t>                                       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 юго-западный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050398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14871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3096</cp:revision>
  <cp:lastPrinted>2023-08-28T05:48:28Z</cp:lastPrinted>
  <dcterms:created xsi:type="dcterms:W3CDTF">2018-03-27T06:03:00Z</dcterms:created>
  <dcterms:modified xsi:type="dcterms:W3CDTF">2023-08-28T06:32:35Z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