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80" d="100"/>
          <a:sy n="80" d="100"/>
        </p:scale>
        <p:origin x="-942" y="-7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45209783"/>
              </p:ext>
            </p:extLst>
          </p:nvPr>
        </p:nvGraphicFramePr>
        <p:xfrm>
          <a:off x="5019674" y="3986764"/>
          <a:ext cx="4693124" cy="2522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66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гроза, град, шквал.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юго-восточный ночью 9-14 м/с, днем 15-20, порывы 25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9-14, порывы               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10-12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14715</TotalTime>
  <Words>601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3634</cp:revision>
  <cp:lastPrinted>2021-07-01T03:56:27Z</cp:lastPrinted>
  <dcterms:created xsi:type="dcterms:W3CDTF">2018-03-27T06:03:00Z</dcterms:created>
  <dcterms:modified xsi:type="dcterms:W3CDTF">2023-08-28T07:12:43Z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