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4660"/>
  </p:normalViewPr>
  <p:slideViewPr>
    <p:cSldViewPr showGuides="1">
      <p:cViewPr varScale="1">
        <p:scale>
          <a:sx n="104" d="100"/>
          <a:sy n="104" d="100"/>
        </p:scale>
        <p:origin x="-198" y="-8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xmlns=""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772657759"/>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240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28</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03726" y="2543503"/>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2023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dirty="0" smtClean="0">
                <a:solidFill>
                  <a:schemeClr val="tx1"/>
                </a:solidFill>
                <a:latin typeface="Times New Roman" panose="02020603050405020304" pitchFamily="18" charset="0"/>
                <a:cs typeface="Times New Roman" panose="02020603050405020304" pitchFamily="18" charset="0"/>
              </a:rPr>
              <a:t> 29 </a:t>
            </a:r>
            <a:r>
              <a:rPr lang="ru-RU" sz="1100" dirty="0" err="1" smtClean="0">
                <a:solidFill>
                  <a:schemeClr val="tx1"/>
                </a:solidFill>
                <a:latin typeface="Times New Roman" panose="02020603050405020304" pitchFamily="18" charset="0"/>
                <a:cs typeface="Times New Roman" panose="02020603050405020304" pitchFamily="18" charset="0"/>
              </a:rPr>
              <a:t>тамызында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жиналуына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4232164324"/>
              </p:ext>
            </p:extLst>
          </p:nvPr>
        </p:nvGraphicFramePr>
        <p:xfrm>
          <a:off x="5067480" y="4114745"/>
          <a:ext cx="4667576" cy="206658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66383">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0,007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201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0,670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938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188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0,103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152">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0,027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0,375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xmlns=""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28</a:t>
            </a:r>
            <a:r>
              <a:rPr lang="kk-KZ" altLang="ru-RU" sz="1200" b="1" dirty="0" smtClean="0">
                <a:latin typeface="Times New Roman" panose="02020603050405020304" pitchFamily="18" charset="0"/>
                <a:cs typeface="Times New Roman" panose="02020603050405020304" pitchFamily="18" charset="0"/>
              </a:rPr>
              <a:t> тамыз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en-US" altLang="ru-RU" sz="1100" b="1" dirty="0" smtClean="0">
                <a:latin typeface="Times New Roman" panose="02020603050405020304" pitchFamily="18" charset="0"/>
                <a:cs typeface="Times New Roman" panose="02020603050405020304" pitchFamily="18" charset="0"/>
              </a:rPr>
              <a:t>29</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тамыз</a:t>
            </a:r>
            <a:r>
              <a:rPr lang="kk-KZ" altLang="ru-RU" sz="1100" b="1" dirty="0" smtClean="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28</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29</a:t>
            </a:r>
            <a:r>
              <a:rPr lang="kk-KZ" altLang="ru-RU" sz="1100" b="1" dirty="0" smtClean="0">
                <a:solidFill>
                  <a:srgbClr val="000000"/>
                </a:solidFill>
                <a:latin typeface="Times New Roman" panose="02020603050405020304" pitchFamily="18" charset="0"/>
                <a:cs typeface="Times New Roman" panose="02020603050405020304" pitchFamily="18" charset="0"/>
              </a:rPr>
              <a:t> тамыз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түнде кей уақыттарда жаңбыр, найзағай. Түнде және таңертең тұман. </a:t>
            </a:r>
            <a:r>
              <a:rPr lang="kk-KZ" sz="1100" dirty="0" smtClean="0">
                <a:solidFill>
                  <a:prstClr val="black"/>
                </a:solidFill>
                <a:latin typeface="Times New Roman" pitchFamily="18" charset="0"/>
                <a:cs typeface="Times New Roman" pitchFamily="18" charset="0"/>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оңтүстік-батыстан солтүстікке ауыспалы, күші 9-14, күндіз екпіні 18 </a:t>
            </a:r>
            <a:r>
              <a:rPr lang="kk-KZ" sz="1100" dirty="0" smtClean="0">
                <a:solidFill>
                  <a:prstClr val="black"/>
                </a:solidFill>
                <a:latin typeface="Times New Roman" pitchFamily="18" charset="0"/>
                <a:cs typeface="Times New Roman" pitchFamily="18" charset="0"/>
              </a:rPr>
              <a:t>м/с. Ауа температурасы түнде 18-20, күндіз 24-26 жылы.</a:t>
            </a:r>
          </a:p>
          <a:p>
            <a:pPr lvl="0" algn="ctr"/>
            <a:r>
              <a:rPr lang="en-US" sz="1100" b="1" dirty="0" smtClean="0">
                <a:solidFill>
                  <a:srgbClr val="000000"/>
                </a:solidFill>
                <a:latin typeface="Times New Roman" panose="02020603050405020304" pitchFamily="18" charset="0"/>
                <a:cs typeface="Times New Roman" panose="02020603050405020304" pitchFamily="18" charset="0"/>
              </a:rPr>
              <a:t>30 </a:t>
            </a:r>
            <a:r>
              <a:rPr 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sz="1100" b="1" dirty="0" smtClean="0">
                <a:solidFill>
                  <a:srgbClr val="000000"/>
                </a:solidFill>
                <a:latin typeface="Times New Roman" panose="02020603050405020304" pitchFamily="18" charset="0"/>
                <a:cs typeface="Times New Roman" panose="02020603050405020304" pitchFamily="18" charset="0"/>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29</a:t>
            </a:r>
            <a:r>
              <a:rPr lang="kk-KZ" sz="1100" b="1" dirty="0" smtClean="0">
                <a:solidFill>
                  <a:srgbClr val="000000"/>
                </a:solidFill>
                <a:latin typeface="Times New Roman" panose="02020603050405020304" pitchFamily="18" charset="0"/>
                <a:cs typeface="Times New Roman" panose="02020603050405020304" pitchFamily="18" charset="0"/>
              </a:rPr>
              <a:t> тамыз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30 </a:t>
            </a:r>
            <a:r>
              <a:rPr lang="kk-KZ" sz="1100" b="1" dirty="0" smtClean="0">
                <a:solidFill>
                  <a:srgbClr val="000000"/>
                </a:solidFill>
                <a:latin typeface="Times New Roman" panose="02020603050405020304" pitchFamily="18" charset="0"/>
                <a:cs typeface="Times New Roman" panose="02020603050405020304" pitchFamily="18" charset="0"/>
              </a:rPr>
              <a:t>тамыз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15-17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23098" y="3385554"/>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xmlns=""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xmlns=""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22675</TotalTime>
  <Words>600</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2965</cp:revision>
  <cp:lastPrinted>2021-07-01T07:38:07Z</cp:lastPrinted>
  <dcterms:created xsi:type="dcterms:W3CDTF">2018-03-27T06:03:00Z</dcterms:created>
  <dcterms:modified xsi:type="dcterms:W3CDTF">2023-08-28T07:14:45Z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