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223735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240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3460490"/>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846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65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75573"/>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200" dirty="0">
                <a:latin typeface="Times New Roman" panose="02020603050405020304" pitchFamily="18" charset="0"/>
                <a:ea typeface="Calibri" panose="020F0502020204030204" pitchFamily="34" charset="0"/>
                <a:cs typeface="Times New Roman" panose="02020603050405020304" pitchFamily="18" charset="0"/>
              </a:rPr>
              <a:t>,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жаңбыр, найзағай.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8-10,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18-20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30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0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 күші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8-10</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555306"/>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29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30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21608</TotalTime>
  <Words>584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3830</cp:revision>
  <cp:lastPrinted>2021-07-01T03:56:27Z</cp:lastPrinted>
  <dcterms:created xsi:type="dcterms:W3CDTF">2018-03-27T06:03:00Z</dcterms:created>
  <dcterms:modified xsi:type="dcterms:W3CDTF">2023-08-28T08:03:09Z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