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7158" autoAdjust="0"/>
    <p:restoredTop sz="94614" autoAdjust="0"/>
  </p:normalViewPr>
  <p:slideViewPr>
    <p:cSldViewPr showGuides="1">
      <p:cViewPr varScale="1">
        <p:scale>
          <a:sx n="99" d="100"/>
          <a:sy n="99" d="100"/>
        </p:scale>
        <p:origin x="-108" y="-33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xmlns=""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21057518"/>
              </p:ext>
            </p:extLst>
          </p:nvPr>
        </p:nvGraphicFramePr>
        <p:xfrm>
          <a:off x="294955" y="3694446"/>
          <a:ext cx="4442021" cy="1965960"/>
        </p:xfrm>
        <a:graphic>
          <a:graphicData uri="http://schemas.openxmlformats.org/drawingml/2006/table">
            <a:tbl>
              <a:tblPr/>
              <a:tblGrid>
                <a:gridCol w="4442021">
                  <a:extLst>
                    <a:ext uri="{9D8B030D-6E8A-4147-A177-3AD203B41FA5}">
                      <a16:colId xmlns:a16="http://schemas.microsoft.com/office/drawing/2014/main" xmlns="" val="20000"/>
                    </a:ext>
                  </a:extLst>
                </a:gridCol>
              </a:tblGrid>
              <a:tr h="15608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28 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xmlns=""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28 </a:t>
            </a:r>
            <a:r>
              <a:rPr lang="ru-RU" altLang="ru-RU" sz="1100" b="1" dirty="0" err="1">
                <a:latin typeface="Times New Roman" panose="02020603050405020304" pitchFamily="18" charset="0"/>
                <a:cs typeface="Times New Roman" panose="02020603050405020304" pitchFamily="18" charset="0"/>
              </a:rPr>
              <a:t>тамыз</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778542300"/>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xmlns="" val="3583770891"/>
                    </a:ext>
                  </a:extLst>
                </a:gridCol>
                <a:gridCol w="1446828">
                  <a:extLst>
                    <a:ext uri="{9D8B030D-6E8A-4147-A177-3AD203B41FA5}">
                      <a16:colId xmlns:a16="http://schemas.microsoft.com/office/drawing/2014/main" xmlns="" val="1276116030"/>
                    </a:ext>
                  </a:extLst>
                </a:gridCol>
                <a:gridCol w="1096446">
                  <a:extLst>
                    <a:ext uri="{9D8B030D-6E8A-4147-A177-3AD203B41FA5}">
                      <a16:colId xmlns:a16="http://schemas.microsoft.com/office/drawing/2014/main" xmlns=""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0.669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1303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0.261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0.556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192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0.481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043796406"/>
                  </a:ext>
                </a:extLst>
              </a:tr>
            </a:tbl>
          </a:graphicData>
        </a:graphic>
      </p:graphicFrame>
      <p:sp>
        <p:nvSpPr>
          <p:cNvPr id="16" name="Прямоугольник 15"/>
          <p:cNvSpPr/>
          <p:nvPr/>
        </p:nvSpPr>
        <p:spPr>
          <a:xfrm>
            <a:off x="4960458" y="329466"/>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29</a:t>
            </a:r>
            <a:r>
              <a:rPr lang="kk-KZ" sz="1100" b="1" dirty="0">
                <a:latin typeface="Times New Roman" panose="02020603050405020304" pitchFamily="18" charset="0"/>
                <a:cs typeface="Times New Roman" panose="02020603050405020304" pitchFamily="18" charset="0"/>
              </a:rPr>
              <a:t> тамызға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28 </a:t>
            </a:r>
            <a:r>
              <a:rPr lang="kk-KZ" sz="1100" b="1" dirty="0">
                <a:latin typeface="Times New Roman" panose="02020603050405020304" pitchFamily="18" charset="0"/>
                <a:cs typeface="Times New Roman" panose="02020603050405020304" pitchFamily="18" charset="0"/>
              </a:rPr>
              <a:t>тамыз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29</a:t>
            </a:r>
            <a:r>
              <a:rPr lang="kk-KZ" sz="1100" b="1" dirty="0">
                <a:latin typeface="Times New Roman" panose="02020603050405020304" pitchFamily="18" charset="0"/>
                <a:cs typeface="Times New Roman" panose="02020603050405020304" pitchFamily="18" charset="0"/>
              </a:rPr>
              <a:t> тамыз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0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бұлтты,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rPr>
              <a:t>. Оңтүстіктен жел</a:t>
            </a:r>
            <a:r>
              <a:rPr lang="kk-KZ" sz="1100" dirty="0">
                <a:latin typeface="Times New Roman" panose="02020603050405020304" pitchFamily="18" charset="0"/>
                <a:ea typeface="Times New Roman" panose="02020603050405020304" pitchFamily="18" charset="0"/>
              </a:rPr>
              <a:t> соғады</a:t>
            </a:r>
            <a:r>
              <a:rPr lang="kk-KZ" sz="1100" kern="1400" dirty="0">
                <a:solidFill>
                  <a:srgbClr val="000000"/>
                </a:solidFill>
                <a:latin typeface="Times New Roman" panose="02020603050405020304" pitchFamily="18" charset="0"/>
                <a:ea typeface="Times New Roman" panose="02020603050405020304" pitchFamily="18" charset="0"/>
              </a:rPr>
              <a:t>, күші 7-12 м/с. Ауа температурасы түнде 9-11, күндіз 24-26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30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тамызға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29</a:t>
            </a:r>
            <a:r>
              <a:rPr lang="kk-KZ" sz="1100" b="1" dirty="0">
                <a:latin typeface="Times New Roman" panose="02020603050405020304" pitchFamily="18" charset="0"/>
                <a:cs typeface="Times New Roman" panose="02020603050405020304" pitchFamily="18" charset="0"/>
              </a:rPr>
              <a:t> тамыз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30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Көшпелі бұлтты, </a:t>
            </a:r>
            <a:r>
              <a:rPr lang="kk-KZ" sz="1100" dirty="0">
                <a:latin typeface="Times New Roman" panose="02020603050405020304" pitchFamily="18" charset="0"/>
                <a:cs typeface="Times New Roman" panose="02020603050405020304" pitchFamily="18" charset="0"/>
              </a:rPr>
              <a:t>жауын-шашынсыз</a:t>
            </a:r>
            <a:r>
              <a:rPr lang="kk-KZ" sz="1100" dirty="0">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Шы</a:t>
            </a:r>
            <a:r>
              <a:rPr lang="ru-RU" sz="1100" dirty="0">
                <a:latin typeface="Times New Roman" panose="02020603050405020304" pitchFamily="18" charset="0"/>
                <a:cs typeface="Times New Roman" panose="02020603050405020304" pitchFamily="18" charset="0"/>
              </a:rPr>
              <a:t>ғ</a:t>
            </a:r>
            <a:r>
              <a:rPr lang="kk-KZ" sz="1100" kern="1400" dirty="0">
                <a:solidFill>
                  <a:srgbClr val="000000"/>
                </a:solidFill>
                <a:latin typeface="Times New Roman" panose="02020603050405020304" pitchFamily="18" charset="0"/>
                <a:ea typeface="Times New Roman" panose="02020603050405020304" pitchFamily="18" charset="0"/>
              </a:rPr>
              <a:t>ыстан</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жел</a:t>
            </a:r>
            <a:r>
              <a:rPr lang="kk-KZ" sz="1100" dirty="0">
                <a:latin typeface="Times New Roman" panose="02020603050405020304" pitchFamily="18" charset="0"/>
                <a:ea typeface="Times New Roman" panose="02020603050405020304" pitchFamily="18" charset="0"/>
              </a:rPr>
              <a:t> соғады</a:t>
            </a:r>
            <a:r>
              <a:rPr lang="kk-KZ" sz="1100" kern="1400" dirty="0">
                <a:solidFill>
                  <a:srgbClr val="000000"/>
                </a:solidFill>
                <a:latin typeface="Times New Roman" panose="02020603050405020304" pitchFamily="18" charset="0"/>
                <a:ea typeface="Times New Roman" panose="02020603050405020304" pitchFamily="18" charset="0"/>
              </a:rPr>
              <a:t>, күші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9-14 м/с. Ауа температурасы 11-13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29 </a:t>
            </a:r>
            <a:r>
              <a:rPr lang="ru-RU" sz="1100" dirty="0" err="1">
                <a:solidFill>
                  <a:schemeClr val="tx1"/>
                </a:solidFill>
                <a:latin typeface="Times New Roman" panose="02020603050405020304" pitchFamily="18" charset="0"/>
                <a:cs typeface="Times New Roman" panose="02020603050405020304" pitchFamily="18" charset="0"/>
              </a:rPr>
              <a:t>тамызға</a:t>
            </a:r>
            <a:r>
              <a:rPr lang="ru-RU" sz="1100" dirty="0">
                <a:solidFill>
                  <a:schemeClr val="tx1"/>
                </a:solidFill>
                <a:latin typeface="Times New Roman" panose="02020603050405020304" pitchFamily="18" charset="0"/>
                <a:cs typeface="Times New Roman" panose="02020603050405020304" pitchFamily="18" charset="0"/>
              </a:rPr>
              <a:t>, түнде 30</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тамызға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xmlns=""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xmlns=""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xmlns="" val="20000"/>
                      </a:ext>
                    </a:extLst>
                  </a:gridCol>
                  <a:gridCol w="2175935">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a:t>
            </a:r>
            <a:r>
              <a:rPr lang="ru-RU" altLang="ru-RU" sz="1200" b="1" i="1">
                <a:solidFill>
                  <a:srgbClr val="000000"/>
                </a:solidFill>
                <a:latin typeface="Times New Roman" panose="02020603050405020304" pitchFamily="18" charset="0"/>
                <a:cs typeface="Times New Roman" panose="02020603050405020304" pitchFamily="18" charset="0"/>
              </a:rPr>
              <a:t>оловченко </a:t>
            </a:r>
            <a:r>
              <a:rPr lang="ru-RU" altLang="ru-RU" sz="1200" b="1" i="1" dirty="0">
                <a:solidFill>
                  <a:srgbClr val="000000"/>
                </a:solidFill>
                <a:latin typeface="Times New Roman" panose="02020603050405020304" pitchFamily="18" charset="0"/>
                <a:cs typeface="Times New Roman" panose="02020603050405020304" pitchFamily="18" charset="0"/>
              </a:rPr>
              <a:t>Е.</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/Сальникова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23732</TotalTime>
  <Words>576</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4043</cp:revision>
  <cp:lastPrinted>2023-01-16T10:13:34Z</cp:lastPrinted>
  <dcterms:created xsi:type="dcterms:W3CDTF">2018-03-27T06:03:00Z</dcterms:created>
  <dcterms:modified xsi:type="dcterms:W3CDTF">2023-08-28T06:37:21Z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