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7" d="100"/>
          <a:sy n="107" d="100"/>
        </p:scale>
        <p:origin x="-96" y="-1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3211131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жаңбыр. Оңтүстік-шығыстан соғатын жел оңтүстік-батысқа ауысады, күші 5-10 м/с. Ауа температурасы түнде 12-14°, күндіз 23-25°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10-12°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0176778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0,524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20081</TotalTime>
  <Words>606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3010</cp:revision>
  <cp:lastPrinted>2021-07-01T03:56:27Z</cp:lastPrinted>
  <dcterms:created xsi:type="dcterms:W3CDTF">2018-03-27T06:03:00Z</dcterms:created>
  <dcterms:modified xsi:type="dcterms:W3CDTF">2023-08-28T07:13:07Z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