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07" d="100"/>
          <a:sy n="107" d="100"/>
        </p:scale>
        <p:origin x="-96"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29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уақытта жаңбыр жауады. Оңтүстік-батыстанжел соғады, күші 9-14 м/с. Ауа температурасы түнде 6-8, күндіз 12-14 градус жылы болады. </a:t>
            </a:r>
          </a:p>
          <a:p>
            <a:pPr algn="ctr"/>
            <a:r>
              <a:rPr lang="kk-KZ" sz="1200" b="1" dirty="0" smtClean="0">
                <a:solidFill>
                  <a:srgbClr val="000000"/>
                </a:solidFill>
                <a:latin typeface="Times New Roman" pitchFamily="18" charset="0"/>
                <a:cs typeface="Times New Roman" pitchFamily="18" charset="0"/>
              </a:rPr>
              <a:t>30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29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30</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жаңбыр жауады, найзағай болады. Солтүстік-батыстан жел соғады, күші  5-10 м/с. Ауа </a:t>
            </a:r>
            <a:r>
              <a:rPr lang="kk-KZ" sz="1200" smtClean="0">
                <a:latin typeface="Times New Roman" pitchFamily="18" charset="0"/>
                <a:cs typeface="Times New Roman" pitchFamily="18" charset="0"/>
              </a:rPr>
              <a:t>температурасы 8-10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17258580"/>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3</a:t>
                      </a:r>
                      <a:r>
                        <a:rPr lang="ru-RU" sz="1000" dirty="0" smtClean="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0,600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15355</TotalTime>
  <Words>505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3393</cp:revision>
  <cp:lastPrinted>2021-07-01T07:38:07Z</cp:lastPrinted>
  <dcterms:created xsi:type="dcterms:W3CDTF">2018-03-27T06:03:00Z</dcterms:created>
  <dcterms:modified xsi:type="dcterms:W3CDTF">2023-08-28T07:10:45Z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