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7" d="100"/>
          <a:sy n="107" d="100"/>
        </p:scale>
        <p:origin x="-96" y="-1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8848272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Оңтүстік-шығыстан соғатын жел оңтүстік-батысқа ауысады, күші 5-10 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30 </a:t>
            </a:r>
            <a:r>
              <a:rPr lang="ru-RU" altLang="ru-RU" sz="1200" b="1" dirty="0" err="1">
                <a:latin typeface="Times New Roman" pitchFamily="18" charset="0"/>
                <a:cs typeface="Times New Roman" pitchFamily="18" charset="0"/>
              </a:rPr>
              <a:t>тамыз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29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30</a:t>
            </a:r>
            <a:r>
              <a:rPr lang="kk-KZ" sz="1200" b="1" dirty="0">
                <a:latin typeface="Times New Roman" panose="02020603050405020304" pitchFamily="18" charset="0"/>
                <a:cs typeface="Times New Roman" panose="02020603050405020304" pitchFamily="18" charset="0"/>
              </a:rPr>
              <a:t> 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61595634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31040" y="597340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18017</TotalTime>
  <Words>560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2846</cp:revision>
  <cp:lastPrinted>2021-07-01T03:56:27Z</cp:lastPrinted>
  <dcterms:created xsi:type="dcterms:W3CDTF">2018-03-27T06:03:00Z</dcterms:created>
  <dcterms:modified xsi:type="dcterms:W3CDTF">2023-08-28T07:14:08Z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