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varScale="1">
        <p:scale>
          <a:sx n="107" d="100"/>
          <a:sy n="107" d="100"/>
        </p:scale>
        <p:origin x="-96"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28 </a:t>
                      </a:r>
                      <a:r>
                        <a:rPr lang="kk-KZ" altLang="zh-CN" sz="1200" b="1" i="1" u="none" kern="1200" baseline="0" dirty="0">
                          <a:solidFill>
                            <a:schemeClr val="tx1"/>
                          </a:solidFill>
                          <a:latin typeface="Times New Roman" pitchFamily="18" charset="0"/>
                          <a:ea typeface="+mn-ea"/>
                          <a:cs typeface="Times New Roman" pitchFamily="18" charset="0"/>
                        </a:rPr>
                        <a:t>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912239247"/>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468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88640"/>
            <a:ext cx="4680520"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29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тамызға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29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найзағай, бұршақ, дауыл. Оңтүстіктен, оңтүстік-шығыстан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 түнде күші </a:t>
            </a:r>
            <a:r>
              <a:rPr lang="kk-KZ" sz="1200" dirty="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күндіз күші 15-20, екпіні 25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7-9,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30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29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30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жаңбыр, найзағай. </a:t>
            </a:r>
            <a:r>
              <a:rPr lang="kk-KZ" sz="1200" smtClean="0">
                <a:latin typeface="Times New Roman" pitchFamily="18" charset="0"/>
                <a:cs typeface="Times New Roman" pitchFamily="18" charset="0"/>
              </a:rPr>
              <a:t>Оңтүстік-шығыстан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екпіні 15-20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29 </a:t>
            </a:r>
            <a:r>
              <a:rPr lang="kk-KZ" sz="1200" dirty="0">
                <a:solidFill>
                  <a:srgbClr val="000000"/>
                </a:solidFill>
                <a:latin typeface="Times New Roman" pitchFamily="18" charset="0"/>
                <a:cs typeface="Times New Roman" pitchFamily="18" charset="0"/>
              </a:rPr>
              <a:t>тамызда</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30 </a:t>
            </a:r>
            <a:r>
              <a:rPr lang="kk-KZ" sz="1200" dirty="0">
                <a:solidFill>
                  <a:srgbClr val="000000"/>
                </a:solidFill>
                <a:latin typeface="Times New Roman" pitchFamily="18" charset="0"/>
                <a:cs typeface="Times New Roman" pitchFamily="18" charset="0"/>
              </a:rPr>
              <a:t>тамызда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13976</TotalTime>
  <Words>569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3530</cp:revision>
  <cp:lastPrinted>2021-07-01T03:56:27Z</cp:lastPrinted>
  <dcterms:created xsi:type="dcterms:W3CDTF">2018-03-27T06:03:00Z</dcterms:created>
  <dcterms:modified xsi:type="dcterms:W3CDTF">2023-08-28T07:12:36Z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