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75" d="100"/>
          <a:sy n="75" d="100"/>
        </p:scale>
        <p:origin x="78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36083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30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9-14, днем порывы 15-20 м/с. Температура воздуха ночью 12-14, днем 28-30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30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 ночью 31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508257"/>
              </p:ext>
            </p:extLst>
          </p:nvPr>
        </p:nvGraphicFramePr>
        <p:xfrm>
          <a:off x="5110527" y="3789041"/>
          <a:ext cx="4522993" cy="2588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35217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24729</TotalTime>
  <Words>656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4129</cp:revision>
  <cp:lastPrinted>2021-11-30T05:55:24Z</cp:lastPrinted>
  <dcterms:created xsi:type="dcterms:W3CDTF">2018-03-27T06:03:00Z</dcterms:created>
  <dcterms:modified xsi:type="dcterms:W3CDTF">2023-08-29T05:13:30Z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