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49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98382802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29 августа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августа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5738" algn="just"/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5-10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8-10°, днем 26-28° тепла.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5738"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5-10 м/с. Температура воздуха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12-14° тепла.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0424" y="23692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8558193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 Н.М.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18295</TotalTime>
  <Words>588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2821</cp:revision>
  <cp:lastPrinted>2021-10-14T11:15:53Z</cp:lastPrinted>
  <dcterms:created xsi:type="dcterms:W3CDTF">2018-03-27T06:03:00Z</dcterms:created>
  <dcterms:modified xsi:type="dcterms:W3CDTF">2023-08-29T06:37:05Z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