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69" autoAdjust="0"/>
    <p:restoredTop sz="94660"/>
  </p:normalViewPr>
  <p:slideViewPr>
    <p:cSldViewPr showGuides="1">
      <p:cViewPr>
        <p:scale>
          <a:sx n="100" d="100"/>
          <a:sy n="100" d="100"/>
        </p:scale>
        <p:origin x="-2754" y="-114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2969415"/>
              </p:ext>
            </p:extLst>
          </p:nvPr>
        </p:nvGraphicFramePr>
        <p:xfrm>
          <a:off x="5019674" y="3986764"/>
          <a:ext cx="4693124" cy="25224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663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дождь, гроза, град, шквал. Ветер юго-восточный 15-20, ночью порывы 25 м/с. Температура воздуха ночью 10-12 днем 14-16 тепла. </a:t>
            </a:r>
            <a:endParaRPr lang="ru-RU" sz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31 августа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2023 г.</a:t>
            </a: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6-8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14718</TotalTime>
  <Words>589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Администратор</cp:lastModifiedBy>
  <cp:revision>3639</cp:revision>
  <cp:lastPrinted>2021-07-01T03:56:27Z</cp:lastPrinted>
  <dcterms:created xsi:type="dcterms:W3CDTF">2018-03-27T06:03:00Z</dcterms:created>
  <dcterms:modified xsi:type="dcterms:W3CDTF">2023-08-29T06:19:39Z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