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2" d="100"/>
          <a:sy n="92" d="100"/>
        </p:scale>
        <p:origin x="180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09951942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241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августа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августа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29 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21 ч. 30 августа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дождь, гроза. Ветер 9-14, ночью и утром порывы 15-20 м/с. Температура воздуха ночью 11-13, днем 16-18 тепла.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31 августа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30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31 августа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5-10 м/с. Температура воздуха 11-13 тепла. </a:t>
            </a: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8057594"/>
              </p:ext>
            </p:extLst>
          </p:nvPr>
        </p:nvGraphicFramePr>
        <p:xfrm>
          <a:off x="5019674" y="4397121"/>
          <a:ext cx="4691064" cy="20843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0.573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0.414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0.126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584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0.117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57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0.287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1" name="TextBox 13">
            <a:extLst>
              <a:ext uri="{FF2B5EF4-FFF2-40B4-BE49-F238E27FC236}">
                <a16:creationId xmlns:a16="http://schemas.microsoft.com/office/drawing/2014/main" id="{23D14B54-6442-45BF-9A9A-4EF425DEB57A}"/>
              </a:ext>
            </a:extLst>
          </p:cNvPr>
          <p:cNvSpPr txBox="1"/>
          <p:nvPr/>
        </p:nvSpPr>
        <p:spPr>
          <a:xfrm>
            <a:off x="4991784" y="3349128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B2F5FF4-4A1A-4FF6-8777-85017D7D8793}"/>
              </a:ext>
            </a:extLst>
          </p:cNvPr>
          <p:cNvSpPr txBox="1"/>
          <p:nvPr/>
        </p:nvSpPr>
        <p:spPr>
          <a:xfrm>
            <a:off x="5039065" y="2303152"/>
            <a:ext cx="4652280" cy="1015663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16737</TotalTime>
  <Words>610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2797</cp:revision>
  <cp:lastPrinted>2021-07-01T03:56:27Z</cp:lastPrinted>
  <dcterms:created xsi:type="dcterms:W3CDTF">2018-03-27T06:03:00Z</dcterms:created>
  <dcterms:modified xsi:type="dcterms:W3CDTF">2023-08-29T06:49:40Z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