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7645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юго-восточный с переходом на юго-западный 9-14, порывы 15-20 м/с. Температура воздуха ночью 12-14, днем 21-23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5252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17204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3014</cp:revision>
  <cp:lastPrinted>2021-07-01T03:56:27Z</cp:lastPrinted>
  <dcterms:created xsi:type="dcterms:W3CDTF">2018-03-27T06:03:00Z</dcterms:created>
  <dcterms:modified xsi:type="dcterms:W3CDTF">2023-08-29T05:55:59Z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