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24924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29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дождь, гроза, град, шквал. Ветер юго-западный 9-14, днем порывы 15-20, временами 23 м/с. Температура воздуха ночью 13-15, днем 27-29 тепла. </a:t>
            </a:r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дождь, временами сильный дождь, гроза, град, шквал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12-14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5931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14876</TotalTime>
  <Words>623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3096</cp:revision>
  <cp:lastPrinted>2023-05-30T06:33:28Z</cp:lastPrinted>
  <dcterms:created xsi:type="dcterms:W3CDTF">2018-03-27T06:03:00Z</dcterms:created>
  <dcterms:modified xsi:type="dcterms:W3CDTF">2023-08-29T06:15:21Z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