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99246A5-C8E8-49FE-A490-6D79CCE555C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152645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FD491-6555-4C49-9279-964A1A5A55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8CF62-99FA-422C-ADB8-1D89781708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29C15-AD62-441B-BF92-E4C24F7B20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FF524-AB9F-45FA-AC64-F423EC5F06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C817C-492F-4496-8ACF-26324CC8D7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B1406-6F0A-46DB-85DB-DFE1E5E954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9A739-E296-4225-806A-505B22991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D1046-5FE1-4C2D-94CA-11E7658EC0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33386-CF86-4D87-B734-6CDF6B6E84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2729-45C3-4C79-90AB-591199530A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C5024-B69B-4667-AB9E-BC48F18252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9F25F16-A001-4251-B046-4C5A4C38AE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</a:t>
            </a:r>
            <a:r>
              <a:rPr lang="ru-RU" altLang="zh-CN" sz="1400" b="1" i="1" dirty="0">
                <a:solidFill>
                  <a:srgbClr val="002060"/>
                </a:solidFill>
                <a:cs typeface="宋体"/>
              </a:rPr>
              <a:t>9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94275" y="131763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0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29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августа</a:t>
            </a:r>
            <a:endParaRPr lang="ru-RU" sz="10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восточный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15-17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29-31</a:t>
            </a:r>
            <a:r>
              <a:rPr lang="ru-RU" dirty="0">
                <a:solidFill>
                  <a:schemeClr val="tx1"/>
                </a:solidFill>
              </a:rPr>
              <a:t>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  <a:p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августа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13-15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30</a:t>
            </a:r>
            <a:r>
              <a:rPr lang="ru-RU" sz="11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31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</a:t>
            </a:r>
            <a:r>
              <a:rPr lang="ru-RU" altLang="en-US" sz="1100" b="1" dirty="0">
                <a:solidFill>
                  <a:schemeClr val="tx1"/>
                </a:solidFill>
              </a:rPr>
              <a:t>ониженный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817671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16802</TotalTime>
  <Words>771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3688</cp:revision>
  <cp:lastPrinted>2021-07-01T09:11:30Z</cp:lastPrinted>
  <dcterms:created xsi:type="dcterms:W3CDTF">2018-03-27T06:03:00Z</dcterms:created>
  <dcterms:modified xsi:type="dcterms:W3CDTF">2023-08-29T07:15:09Z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