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29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30</a:t>
            </a:r>
            <a:r>
              <a:rPr lang="ru-RU" altLang="ru-RU" sz="1200" b="1" dirty="0"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 түнде кей </a:t>
            </a:r>
            <a:r>
              <a:rPr lang="kk-KZ" sz="1200" dirty="0" smtClean="0">
                <a:latin typeface="Times New Roman" pitchFamily="18" charset="0"/>
                <a:cs typeface="Times New Roman" pitchFamily="18" charset="0"/>
              </a:rPr>
              <a:t>уақытта жаңбыр жауады.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күндіз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болады. </a:t>
            </a:r>
          </a:p>
          <a:p>
            <a:pPr algn="ctr"/>
            <a:r>
              <a:rPr lang="kk-KZ" sz="1200" b="1" dirty="0" smtClean="0">
                <a:solidFill>
                  <a:srgbClr val="000000"/>
                </a:solidFill>
                <a:latin typeface="Times New Roman" pitchFamily="18" charset="0"/>
                <a:cs typeface="Times New Roman" pitchFamily="18" charset="0"/>
              </a:rPr>
              <a:t>31 </a:t>
            </a:r>
            <a:r>
              <a:rPr lang="kk-KZ" sz="1200" b="1" dirty="0" smtClean="0">
                <a:solidFill>
                  <a:srgbClr val="000000"/>
                </a:solidFill>
                <a:latin typeface="Times New Roman" pitchFamily="18" charset="0"/>
                <a:cs typeface="Times New Roman" pitchFamily="18" charset="0"/>
              </a:rPr>
              <a:t>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30</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31</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Солтүстік-батыстан жел соғады, күші  </a:t>
            </a:r>
            <a:r>
              <a:rPr lang="kk-KZ" sz="1200" dirty="0" smtClean="0">
                <a:latin typeface="Times New Roman" pitchFamily="18" charset="0"/>
                <a:cs typeface="Times New Roman" pitchFamily="18" charset="0"/>
              </a:rPr>
              <a:t>7-12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439248967"/>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955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0,736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843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0,863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30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15360</TotalTime>
  <Words>505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3396</cp:revision>
  <cp:lastPrinted>2021-07-01T07:38:07Z</cp:lastPrinted>
  <dcterms:created xsi:type="dcterms:W3CDTF">2018-03-27T06:03:00Z</dcterms:created>
  <dcterms:modified xsi:type="dcterms:W3CDTF">2023-08-29T06:43:46Z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