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81" d="100"/>
          <a:sy n="81" d="100"/>
        </p:scale>
        <p:origin x="-3018" y="-8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352550" y="1023938"/>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17624696"/>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863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081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тамыздағы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 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latin typeface="Times New Roman" pitchFamily="18" charset="0"/>
                <a:cs typeface="Times New Roman" pitchFamily="18" charset="0"/>
              </a:rPr>
              <a:t>Аздаған </a:t>
            </a:r>
            <a:r>
              <a:rPr lang="kk-KZ" altLang="ru-RU" sz="1200" dirty="0">
                <a:latin typeface="Times New Roman" pitchFamily="18" charset="0"/>
                <a:cs typeface="Times New Roman" pitchFamily="18" charset="0"/>
              </a:rPr>
              <a:t>бұлтты, </a:t>
            </a:r>
            <a:r>
              <a:rPr lang="kk-KZ" altLang="ru-RU" sz="1200" dirty="0" smtClean="0">
                <a:latin typeface="Times New Roman" pitchFamily="18" charset="0"/>
                <a:cs typeface="Times New Roman" pitchFamily="18" charset="0"/>
              </a:rPr>
              <a:t>жауын-шашынсыз. </a:t>
            </a:r>
            <a:r>
              <a:rPr lang="kk-KZ" altLang="ru-RU" sz="1200" dirty="0">
                <a:latin typeface="Times New Roman" pitchFamily="18" charset="0"/>
                <a:cs typeface="Times New Roman" pitchFamily="18" charset="0"/>
              </a:rPr>
              <a:t>Солтүстік-батыстан жел соғады, күші </a:t>
            </a:r>
            <a:r>
              <a:rPr lang="kk-KZ" altLang="ru-RU" sz="1200" dirty="0" smtClean="0">
                <a:latin typeface="Times New Roman" pitchFamily="18" charset="0"/>
                <a:cs typeface="Times New Roman" pitchFamily="18" charset="0"/>
              </a:rPr>
              <a:t>9-14 м/с</a:t>
            </a:r>
            <a:r>
              <a:rPr lang="kk-KZ" altLang="ru-RU" sz="1200" dirty="0">
                <a:latin typeface="Times New Roman" pitchFamily="18" charset="0"/>
                <a:cs typeface="Times New Roman" pitchFamily="18" charset="0"/>
              </a:rPr>
              <a:t>. Ауа температурасы түнде </a:t>
            </a:r>
            <a:r>
              <a:rPr lang="kk-KZ" altLang="ru-RU" sz="1200" dirty="0" smtClean="0">
                <a:latin typeface="Times New Roman" pitchFamily="18" charset="0"/>
                <a:cs typeface="Times New Roman" pitchFamily="18" charset="0"/>
              </a:rPr>
              <a:t>11-13, </a:t>
            </a:r>
            <a:r>
              <a:rPr lang="kk-KZ" altLang="ru-RU" sz="1200" dirty="0">
                <a:latin typeface="Times New Roman" pitchFamily="18" charset="0"/>
                <a:cs typeface="Times New Roman" pitchFamily="18" charset="0"/>
              </a:rPr>
              <a:t>күндіз </a:t>
            </a:r>
            <a:r>
              <a:rPr lang="kk-KZ" altLang="ru-RU" sz="1200" dirty="0" smtClean="0">
                <a:latin typeface="Times New Roman" pitchFamily="18" charset="0"/>
                <a:cs typeface="Times New Roman" pitchFamily="18" charset="0"/>
              </a:rPr>
              <a:t>23-25 </a:t>
            </a:r>
            <a:r>
              <a:rPr lang="kk-KZ" altLang="ru-RU" sz="1200" dirty="0">
                <a:latin typeface="Times New Roman" pitchFamily="18" charset="0"/>
                <a:cs typeface="Times New Roman" pitchFamily="18" charset="0"/>
              </a:rPr>
              <a:t>жылы</a:t>
            </a:r>
            <a:r>
              <a:rPr lang="kk-KZ" altLang="ru-RU" sz="1200" dirty="0" smtClean="0">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тамыз</a:t>
            </a:r>
          </a:p>
          <a:p>
            <a:pPr algn="ctr">
              <a:buFont typeface="Arial" pitchFamily="34" charset="0"/>
              <a:buNone/>
            </a:pPr>
            <a:r>
              <a:rPr lang="ru-RU" altLang="ru-RU" sz="1200" b="1" dirty="0" smtClean="0">
                <a:latin typeface="Times New Roman" pitchFamily="18" charset="0"/>
                <a:cs typeface="Times New Roman" pitchFamily="18" charset="0"/>
              </a:rPr>
              <a:t>30</a:t>
            </a:r>
            <a:r>
              <a:rPr lang="en-US"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Солтүстік-шығыстан </a:t>
            </a:r>
            <a:r>
              <a:rPr lang="kk-KZ" altLang="ru-RU" sz="1200" dirty="0">
                <a:latin typeface="Times New Roman" pitchFamily="18" charset="0"/>
                <a:cs typeface="Times New Roman" pitchFamily="18" charset="0"/>
              </a:rPr>
              <a:t>жел соғады,  күші </a:t>
            </a:r>
            <a:r>
              <a:rPr lang="kk-KZ" altLang="ru-RU" sz="1200" dirty="0" smtClean="0">
                <a:latin typeface="Times New Roman" pitchFamily="18" charset="0"/>
                <a:cs typeface="Times New Roman" pitchFamily="18" charset="0"/>
              </a:rPr>
              <a:t>3-8 </a:t>
            </a:r>
            <a:r>
              <a:rPr lang="kk-KZ" altLang="ru-RU" sz="1200" dirty="0">
                <a:latin typeface="Times New Roman" pitchFamily="18" charset="0"/>
                <a:cs typeface="Times New Roman" pitchFamily="18" charset="0"/>
              </a:rPr>
              <a:t>м/с. Ауа температурасы  </a:t>
            </a:r>
            <a:r>
              <a:rPr lang="kk-KZ" altLang="ru-RU" sz="1200" dirty="0" smtClean="0">
                <a:latin typeface="Times New Roman" pitchFamily="18" charset="0"/>
                <a:cs typeface="Times New Roman" pitchFamily="18" charset="0"/>
              </a:rPr>
              <a:t>11-13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05038"/>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i="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Б</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17619</TotalTime>
  <Words>577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3113</cp:revision>
  <cp:lastPrinted>2023-02-06T06:57:51Z</cp:lastPrinted>
  <dcterms:created xsi:type="dcterms:W3CDTF">2018-03-27T06:03:00Z</dcterms:created>
  <dcterms:modified xsi:type="dcterms:W3CDTF">2023-08-29T06:39:28Z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