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88111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0831845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11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0,067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140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0,466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38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0,076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818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0,164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75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0,377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22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0,054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 </a:t>
            </a:r>
            <a:r>
              <a:rPr lang="ru-RU" sz="1200" dirty="0" err="1">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31</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14547</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2850</cp:revision>
  <cp:lastPrinted>2021-07-01T07:38:07Z</cp:lastPrinted>
  <dcterms:created xsi:type="dcterms:W3CDTF">2018-03-27T06:03:00Z</dcterms:created>
  <dcterms:modified xsi:type="dcterms:W3CDTF">2023-08-29T07:06:35Z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