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0111786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04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51824308"/>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29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a:t>
            </a:r>
            <a:r>
              <a:rPr lang="ru-RU" sz="1100" dirty="0" err="1" smtClean="0">
                <a:latin typeface="Times New Roman" pitchFamily="18" charset="0"/>
                <a:cs typeface="Times New Roman" pitchFamily="18" charset="0"/>
              </a:rPr>
              <a:t>өшпелі </a:t>
            </a:r>
            <a:r>
              <a:rPr lang="ru-RU" sz="1100" dirty="0" err="1" smtClean="0">
                <a:latin typeface="Times New Roman" pitchFamily="18" charset="0"/>
                <a:cs typeface="Times New Roman" pitchFamily="18" charset="0"/>
              </a:rPr>
              <a:t>бұлтты, таңертең және күндіз жаңбыр, найзаға болады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Оңтүстік-батыстан солтүстік-батысқа ауысатын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 күші </a:t>
            </a:r>
            <a:r>
              <a:rPr lang="ru-RU" sz="1100" dirty="0" smtClean="0">
                <a:latin typeface="Times New Roman" pitchFamily="18" charset="0"/>
                <a:cs typeface="Times New Roman" pitchFamily="18" charset="0"/>
              </a:rPr>
              <a:t>8-13,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15-17, </a:t>
            </a:r>
            <a:r>
              <a:rPr lang="ru-RU" sz="1100" dirty="0" err="1" smtClean="0">
                <a:latin typeface="Times New Roman" pitchFamily="18" charset="0"/>
                <a:cs typeface="Times New Roman" pitchFamily="18" charset="0"/>
              </a:rPr>
              <a:t>күндіз </a:t>
            </a:r>
            <a:r>
              <a:rPr lang="ru-RU" sz="1100" dirty="0" smtClean="0">
                <a:latin typeface="Times New Roman" pitchFamily="18" charset="0"/>
                <a:cs typeface="Times New Roman" pitchFamily="18" charset="0"/>
              </a:rPr>
              <a:t>24-26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болады</a:t>
            </a:r>
            <a:r>
              <a:rPr lang="ru-RU" sz="1100" dirty="0" smtClean="0">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31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30 тамыздан 09 сағ. 31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кей уақытта қатты жаңбыр, найзағай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28599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0718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13560</TotalTime>
  <Words>604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2959</cp:revision>
  <cp:lastPrinted>2021-07-01T03:56:27Z</cp:lastPrinted>
  <dcterms:created xsi:type="dcterms:W3CDTF">2018-03-27T06:03:00Z</dcterms:created>
  <dcterms:modified xsi:type="dcterms:W3CDTF">2023-08-29T06:00:40Z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