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8998320"/>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241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2</a:t>
                      </a:r>
                      <a:r>
                        <a:rPr lang="ru-RU" altLang="zh-CN" sz="1200" b="1" i="0" baseline="0" dirty="0">
                          <a:solidFill>
                            <a:srgbClr val="002060"/>
                          </a:solidFill>
                          <a:latin typeface="Times New Roman" panose="02020603050405020304" pitchFamily="18" charset="0"/>
                          <a:cs typeface="Times New Roman" panose="02020603050405020304" pitchFamily="18" charset="0"/>
                        </a:rPr>
                        <a:t>9</a:t>
                      </a:r>
                      <a:r>
                        <a:rPr lang="kk-KZ" altLang="zh-CN" sz="1200" b="1" i="0" baseline="0" dirty="0">
                          <a:solidFill>
                            <a:srgbClr val="002060"/>
                          </a:solidFill>
                          <a:latin typeface="Times New Roman" panose="02020603050405020304" pitchFamily="18" charset="0"/>
                          <a:cs typeface="Times New Roman" panose="02020603050405020304" pitchFamily="18" charset="0"/>
                        </a:rPr>
                        <a:t> тамыз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тамыздағы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30 </a:t>
            </a:r>
            <a:r>
              <a:rPr lang="ru-RU" sz="1200" b="1" dirty="0" err="1" smtClean="0">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29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a:solidFill>
                  <a:prstClr val="black"/>
                </a:solidFill>
                <a:latin typeface="Times New Roman" pitchFamily="18" charset="0"/>
                <a:cs typeface="Times New Roman" pitchFamily="18" charset="0"/>
              </a:rPr>
              <a:t>30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күндіз жаңбыр, найзағай, бұршақ, дауыл болады. Оңтүстік-батыс</a:t>
            </a:r>
            <a:r>
              <a:rPr lang="kk-KZ" sz="1200" dirty="0" smtClean="0">
                <a:solidFill>
                  <a:prstClr val="black"/>
                </a:solidFill>
                <a:latin typeface="Times New Roman" pitchFamily="18" charset="0"/>
                <a:ea typeface="Calibri"/>
                <a:cs typeface="Times New Roman" pitchFamily="18" charset="0"/>
              </a:rPr>
              <a:t>тан </a:t>
            </a:r>
            <a:r>
              <a:rPr lang="kk-KZ" sz="1200" dirty="0">
                <a:solidFill>
                  <a:prstClr val="black"/>
                </a:solidFill>
                <a:latin typeface="Times New Roman" pitchFamily="18" charset="0"/>
                <a:ea typeface="Calibri"/>
                <a:cs typeface="Times New Roman" pitchFamily="18" charset="0"/>
              </a:rPr>
              <a:t>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күндіз екпіні </a:t>
            </a:r>
            <a:r>
              <a:rPr lang="kk-KZ" sz="1200" dirty="0" smtClean="0">
                <a:solidFill>
                  <a:prstClr val="black"/>
                </a:solidFill>
                <a:latin typeface="Times New Roman" pitchFamily="18" charset="0"/>
                <a:ea typeface="Calibri"/>
                <a:cs typeface="Times New Roman" pitchFamily="18" charset="0"/>
              </a:rPr>
              <a:t>15-20, кей уақытта 23 </a:t>
            </a:r>
            <a:r>
              <a:rPr lang="kk-KZ" sz="1200" dirty="0">
                <a:solidFill>
                  <a:prstClr val="black"/>
                </a:solidFill>
                <a:latin typeface="Times New Roman" pitchFamily="18" charset="0"/>
                <a:ea typeface="Calibri"/>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27-29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31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a:solidFill>
                  <a:prstClr val="black"/>
                </a:solidFill>
                <a:latin typeface="Times New Roman" pitchFamily="18" charset="0"/>
                <a:cs typeface="Times New Roman" pitchFamily="18" charset="0"/>
              </a:rPr>
              <a:t>30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31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жаңбыр, кей уақытта қатты жаңбыр, </a:t>
            </a:r>
            <a:r>
              <a:rPr lang="kk-KZ" sz="1200" dirty="0">
                <a:solidFill>
                  <a:prstClr val="black"/>
                </a:solidFill>
                <a:latin typeface="Times New Roman" pitchFamily="18" charset="0"/>
                <a:cs typeface="Times New Roman" pitchFamily="18" charset="0"/>
              </a:rPr>
              <a:t>найзағай, бұршақ, дауыл болады.</a:t>
            </a:r>
            <a:r>
              <a:rPr lang="kk-KZ" sz="1200" dirty="0" smtClean="0">
                <a:solidFill>
                  <a:prstClr val="black"/>
                </a:solidFill>
                <a:latin typeface="Times New Roman" pitchFamily="18" charset="0"/>
                <a:cs typeface="Times New Roman" pitchFamily="18" charset="0"/>
              </a:rPr>
              <a:t> Оңтүстік-батыс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12-14 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smtClean="0">
                <a:solidFill>
                  <a:prstClr val="black"/>
                </a:solidFill>
                <a:latin typeface="Times New Roman" panose="02020603050405020304" pitchFamily="18" charset="0"/>
                <a:cs typeface="Times New Roman" panose="02020603050405020304" pitchFamily="18" charset="0"/>
              </a:rPr>
              <a:t>тамызда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87711291"/>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1453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14662</TotalTime>
  <Words>612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3060</cp:revision>
  <cp:lastPrinted>2023-05-30T06:33:01Z</cp:lastPrinted>
  <dcterms:created xsi:type="dcterms:W3CDTF">2018-03-27T06:03:00Z</dcterms:created>
  <dcterms:modified xsi:type="dcterms:W3CDTF">2023-08-29T06:14:48Z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