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132814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23-25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2023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62770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20935</TotalTime>
  <Words>646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3000</cp:revision>
  <cp:lastPrinted>2021-10-18T15:52:53Z</cp:lastPrinted>
  <dcterms:created xsi:type="dcterms:W3CDTF">2018-03-27T06:03:00Z</dcterms:created>
  <dcterms:modified xsi:type="dcterms:W3CDTF">2023-08-31T06:07:11Z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