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16985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ж. сағ. </a:t>
            </a:r>
            <a:r>
              <a:rPr lang="kk-KZ" altLang="ru-RU" sz="1200" b="1" dirty="0">
                <a:latin typeface="Times New Roman" panose="02020603050405020304" pitchFamily="18" charset="0"/>
                <a:cs typeface="Times New Roman" panose="02020603050405020304" pitchFamily="18" charset="0"/>
              </a:rPr>
              <a:t>21-ден 01 </a:t>
            </a:r>
            <a:r>
              <a:rPr lang="kk-KZ" altLang="ru-RU" sz="1200" b="1" dirty="0" smtClean="0">
                <a:latin typeface="Times New Roman" panose="02020603050405020304" pitchFamily="18" charset="0"/>
                <a:cs typeface="Times New Roman" panose="02020603050405020304" pitchFamily="18" charset="0"/>
              </a:rPr>
              <a:t>қыркүйек2023 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 және күндіз </a:t>
            </a:r>
            <a:r>
              <a:rPr lang="kk-KZ" sz="1200" dirty="0" smtClean="0">
                <a:solidFill>
                  <a:prstClr val="black"/>
                </a:solidFill>
                <a:latin typeface="Times New Roman" panose="02020603050405020304" pitchFamily="18" charset="0"/>
                <a:cs typeface="Times New Roman" panose="02020603050405020304" pitchFamily="18" charset="0"/>
              </a:rPr>
              <a:t>жаңбыр. С</a:t>
            </a:r>
            <a:r>
              <a:rPr lang="kk-KZ" sz="1200" dirty="0" smtClean="0">
                <a:solidFill>
                  <a:prstClr val="black"/>
                </a:solidFill>
                <a:latin typeface="Times New Roman" panose="02020603050405020304" pitchFamily="18" charset="0"/>
                <a:cs typeface="Times New Roman" panose="02020603050405020304" pitchFamily="18" charset="0"/>
              </a:rPr>
              <a:t>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күші 9-14, екпіні 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02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a:t>
            </a:r>
            <a:r>
              <a:rPr lang="ru-RU" sz="1200" b="1" dirty="0">
                <a:solidFill>
                  <a:prstClr val="black"/>
                </a:solidFill>
                <a:latin typeface="Times New Roman" panose="02020603050405020304" pitchFamily="18" charset="0"/>
                <a:cs typeface="Times New Roman" panose="02020603050405020304" pitchFamily="18" charset="0"/>
              </a:rPr>
              <a:t>2</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Солтүстік-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 күші 9-14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083459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31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01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a:t>
            </a: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17827</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3201</cp:revision>
  <cp:lastPrinted>2021-07-01T07:38:07Z</cp:lastPrinted>
  <dcterms:created xsi:type="dcterms:W3CDTF">2018-03-27T06:03:00Z</dcterms:created>
  <dcterms:modified xsi:type="dcterms:W3CDTF">2023-08-31T06:38:46Z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