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9246A5-C8E8-49FE-A490-6D79CCE555C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152645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FD491-6555-4C49-9279-964A1A5A5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CF62-99FA-422C-ADB8-1D8978170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29C15-AD62-441B-BF92-E4C24F7B2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FF524-AB9F-45FA-AC64-F423EC5F06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817C-492F-4496-8ACF-26324CC8D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1406-6F0A-46DB-85DB-DFE1E5E95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A739-E296-4225-806A-505B22991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1046-5FE1-4C2D-94CA-11E7658EC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33386-CF86-4D87-B734-6CDF6B6E84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2729-45C3-4C79-90AB-591199530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C5024-B69B-4667-AB9E-BC48F1825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F25F16-A001-4251-B046-4C5A4C38A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1 сентября</a:t>
            </a:r>
            <a:r>
              <a:rPr lang="ru-RU" sz="1000" dirty="0" smtClean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сентября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13-15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25-27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сентября до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сентября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15-17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02 сентября,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03 сентября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овышенный</a:t>
            </a:r>
            <a:r>
              <a:rPr lang="ru-RU" altLang="en-US" sz="1100" b="1" dirty="0" smtClean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воздуха.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сентября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585513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16833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3699</cp:revision>
  <cp:lastPrinted>2021-07-01T09:11:30Z</cp:lastPrinted>
  <dcterms:created xsi:type="dcterms:W3CDTF">2018-03-27T06:03:00Z</dcterms:created>
  <dcterms:modified xsi:type="dcterms:W3CDTF">2023-09-01T07:02:57Z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