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6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286814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02 сентября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небольшой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 с прояснением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небольшой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сентября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0086245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16769</TotalTime>
  <Words>535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2981</cp:revision>
  <cp:lastPrinted>2021-07-01T03:56:27Z</cp:lastPrinted>
  <dcterms:created xsi:type="dcterms:W3CDTF">2018-03-27T06:03:00Z</dcterms:created>
  <dcterms:modified xsi:type="dcterms:W3CDTF">2023-09-01T06:31:39Z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