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194189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1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утром и днем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небольшой дождь. Ветер юго-западный 9-14 м/с. Температура воздуха ночью 8-10, днем 20-22 тепла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9-11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03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317440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24786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4144</cp:revision>
  <cp:lastPrinted>2021-11-30T05:55:24Z</cp:lastPrinted>
  <dcterms:created xsi:type="dcterms:W3CDTF">2018-03-27T06:03:00Z</dcterms:created>
  <dcterms:modified xsi:type="dcterms:W3CDTF">2023-09-01T06:35:24Z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