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974772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временами дождь, гроза. Ночью и утром туман. Ветер 9-14 м/с. Температура воздуха ночью 8-10, днем 16-18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03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9-11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971509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16752</TotalTime>
  <Words>610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2799</cp:revision>
  <cp:lastPrinted>2021-07-01T03:56:27Z</cp:lastPrinted>
  <dcterms:created xsi:type="dcterms:W3CDTF">2018-03-27T06:03:00Z</dcterms:created>
  <dcterms:modified xsi:type="dcterms:W3CDTF">2023-09-01T06:52:32Z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