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10" d="100"/>
          <a:sy n="110" d="100"/>
        </p:scale>
        <p:origin x="-2106" y="-4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41645254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659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 сентября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 сентября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61192822"/>
              </p:ext>
            </p:extLst>
          </p:nvPr>
        </p:nvGraphicFramePr>
        <p:xfrm>
          <a:off x="5003919" y="3794796"/>
          <a:ext cx="4684507" cy="25210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703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26-31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2000240"/>
            <a:ext cx="4572032" cy="95410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13370</TotalTime>
  <Words>621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2818</cp:revision>
  <cp:lastPrinted>2021-07-01T03:56:27Z</cp:lastPrinted>
  <dcterms:created xsi:type="dcterms:W3CDTF">2018-03-27T06:03:00Z</dcterms:created>
  <dcterms:modified xsi:type="dcterms:W3CDTF">2023-09-01T05:35:38Z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