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37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5557475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№244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сентября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 прояснением, днем дождь, гроза. Ветер юго-западный 5-10 м/с. Температура воздуха ночью 9-11, днем 16-18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дождь.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юго-восточный 5-10 м/с. Температура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247765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01 сентября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7697" y="3102366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91745341"/>
              </p:ext>
            </p:extLst>
          </p:nvPr>
        </p:nvGraphicFramePr>
        <p:xfrm>
          <a:off x="5019674" y="4221088"/>
          <a:ext cx="4691064" cy="22322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361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Грязнова А.О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Садуева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17214</TotalTime>
  <Words>642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3019</cp:revision>
  <cp:lastPrinted>2021-07-01T03:56:27Z</cp:lastPrinted>
  <dcterms:created xsi:type="dcterms:W3CDTF">2018-03-27T06:03:00Z</dcterms:created>
  <dcterms:modified xsi:type="dcterms:W3CDTF">2023-09-01T06:49:41Z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