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21488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№245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сентября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03 сентября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02 сентября по 21 ч. 03 сентября 2023 г.</a:t>
            </a:r>
          </a:p>
          <a:p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юго-западный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7-12 м/с. Температура воздуха 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10-12,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26-28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r>
              <a:rPr lang="ru-RU" sz="1200" dirty="0" smtClean="0"/>
              <a:t>	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04 сентября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03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сентября по 09 ч 04 сентября 2023 г.</a:t>
            </a:r>
          </a:p>
          <a:p>
            <a:pPr lvl="0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дождь.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юго-западный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9-14 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14-16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071678"/>
            <a:ext cx="4681537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 сентября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04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02 сентября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095876" y="3786190"/>
          <a:ext cx="4513543" cy="23218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79073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Кратно0,0сть превышения0,1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429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47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0,156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39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0,079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2996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0,599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0,503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14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0,035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0,163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 Балгазынов К.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 / Конысбекова Н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16693</TotalTime>
  <Words>533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3506</cp:revision>
  <cp:lastPrinted>2021-07-01T03:56:27Z</cp:lastPrinted>
  <dcterms:created xsi:type="dcterms:W3CDTF">2018-03-27T06:03:00Z</dcterms:created>
  <dcterms:modified xsi:type="dcterms:W3CDTF">2023-09-02T06:17:08Z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