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3711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гроза. Ветер 9-14 м/с. Температура воздуха ночью 10-12, днем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дождь, гроза. Ветер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558972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16757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2021-07-01T03:56:27Z</cp:lastPrinted>
  <dcterms:created xsi:type="dcterms:W3CDTF">2018-03-27T06:03:00Z</dcterms:created>
  <dcterms:modified xsi:type="dcterms:W3CDTF">2023-09-02T06:30:51Z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