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84441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днем дождь. Ветер южный 9-14 м/с. Температура воздуха ночью 9-11, днем 21-23 тепла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910883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24788</TotalTime>
  <Words>651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4147</cp:revision>
  <cp:lastPrinted>2021-11-30T05:55:24Z</cp:lastPrinted>
  <dcterms:created xsi:type="dcterms:W3CDTF">2018-03-27T06:03:00Z</dcterms:created>
  <dcterms:modified xsi:type="dcterms:W3CDTF">2023-09-02T06:11:51Z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