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23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2362408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№245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сентября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юго-западный,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 9-14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порывы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22-24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4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юго-западный, 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02 сентября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2794519"/>
              </p:ext>
            </p:extLst>
          </p:nvPr>
        </p:nvGraphicFramePr>
        <p:xfrm>
          <a:off x="5088335" y="4027806"/>
          <a:ext cx="4623703" cy="20654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67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9271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0.411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0.188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46518151"/>
                  </a:ext>
                </a:extLst>
              </a:tr>
              <a:tr h="248776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39924669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Михайлова Е.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17055</TotalTime>
  <Words>607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2982</cp:revision>
  <cp:lastPrinted>2021-07-01T03:56:27Z</cp:lastPrinted>
  <dcterms:created xsi:type="dcterms:W3CDTF">2018-03-27T06:03:00Z</dcterms:created>
  <dcterms:modified xsi:type="dcterms:W3CDTF">2023-09-02T05:45:42Z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