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0000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5208384-F86E-4695-9E8E-85FAC2FA221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B425C-C064-4A1A-9EED-55AB27EFD0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184AE-8387-4300-AF6C-584D14B599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782113-3C91-4732-B16B-49DDFD9212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148E9-F296-4E6E-8689-2CB186538F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8441A-FF5C-4A21-8680-D8E97890FE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A70B6-ADCB-4105-B4B1-168FB43F73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046A81-4B1A-4829-8382-A7730BCFFD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014F5-01D2-4070-BE5E-847E2144DA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293EB-92FA-4C4A-8392-A154D0B214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532E5-FD6D-4A1D-8BD1-0EE8051F23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2A27C9-F85E-4B42-BF72-7ED8181F13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D0D1A4B-4DA2-4E9C-875D-F2F3B0A10E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45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02 сентября 2023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94275" y="131763"/>
            <a:ext cx="4816475" cy="17494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0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03 сентября</a:t>
            </a:r>
          </a:p>
          <a:p>
            <a:pPr algn="ctr">
              <a:buFont typeface="Arial" charset="0"/>
              <a:buNone/>
            </a:pP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000" b="1" dirty="0">
                <a:solidFill>
                  <a:schemeClr val="tx1"/>
                </a:solidFill>
                <a:sym typeface="+mn-ea"/>
              </a:rPr>
              <a:t>02 сентября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03 сентября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</a:t>
            </a:r>
            <a:r>
              <a:rPr lang="ru-RU" dirty="0" smtClean="0">
                <a:solidFill>
                  <a:schemeClr val="tx1"/>
                </a:solidFill>
              </a:rPr>
              <a:t>Ветер западный </a:t>
            </a:r>
            <a:r>
              <a:rPr lang="ru-RU" dirty="0">
                <a:solidFill>
                  <a:schemeClr val="tx1"/>
                </a:solidFill>
              </a:rPr>
              <a:t>2-7 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15-17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 smtClean="0">
                <a:solidFill>
                  <a:schemeClr val="tx1"/>
                </a:solidFill>
              </a:rPr>
              <a:t>26-28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  <a:endParaRPr lang="ru-RU" sz="1000" dirty="0">
              <a:solidFill>
                <a:schemeClr val="tx1"/>
              </a:solidFill>
            </a:endParaRPr>
          </a:p>
          <a:p>
            <a:endParaRPr lang="ru-RU" sz="1000" dirty="0">
              <a:solidFill>
                <a:schemeClr val="tx1"/>
              </a:solidFill>
            </a:endParaRPr>
          </a:p>
          <a:p>
            <a:pPr algn="ctr"/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на ночь 04 сентября</a:t>
            </a:r>
          </a:p>
          <a:p>
            <a:pPr algn="ctr"/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03 сентября до 09 ч. 04 сентября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западный 2-7 м/с. Температура </a:t>
            </a:r>
            <a:r>
              <a:rPr lang="ru-RU">
                <a:solidFill>
                  <a:schemeClr val="tx1"/>
                </a:solidFill>
              </a:rPr>
              <a:t>воздуха </a:t>
            </a:r>
            <a:r>
              <a:rPr lang="ru-RU" smtClean="0">
                <a:solidFill>
                  <a:schemeClr val="tx1"/>
                </a:solidFill>
              </a:rPr>
              <a:t>14-16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1916113"/>
            <a:ext cx="4824413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03 сентября, ночью 04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п</a:t>
            </a:r>
            <a:r>
              <a:rPr lang="ru-RU" altLang="en-US" sz="1100" b="1" dirty="0">
                <a:solidFill>
                  <a:schemeClr val="tx1"/>
                </a:solidFill>
              </a:rPr>
              <a:t>овышенный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02 сентября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0111309"/>
              </p:ext>
            </p:extLst>
          </p:nvPr>
        </p:nvGraphicFramePr>
        <p:xfrm>
          <a:off x="5018088" y="4059238"/>
          <a:ext cx="4684712" cy="2232979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3141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Бекмурзаева Б.М.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Искендирова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16834</TotalTime>
  <Words>770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3701</cp:revision>
  <cp:lastPrinted>2021-07-01T09:11:30Z</cp:lastPrinted>
  <dcterms:created xsi:type="dcterms:W3CDTF">2018-03-27T06:03:00Z</dcterms:created>
  <dcterms:modified xsi:type="dcterms:W3CDTF">2023-09-02T06:25:52Z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