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290940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сентября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37712319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сентября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сентября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дождь. Ветер северо-западный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ночью порывы 15-20 м/с. Температура воздуха ночью 13-15, днем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тепла. 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13365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2824</cp:revision>
  <cp:lastPrinted>2021-07-01T03:56:27Z</cp:lastPrinted>
  <dcterms:created xsi:type="dcterms:W3CDTF">2018-03-27T06:03:00Z</dcterms:created>
  <dcterms:modified xsi:type="dcterms:W3CDTF">2023-09-03T05:47:56Z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