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9" d="100"/>
          <a:sy n="99" d="100"/>
        </p:scale>
        <p:origin x="102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04329293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246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сентября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сентября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03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Облачно, временами дождь. Ветер 9-14 м/с. Температура воздуха </a:t>
            </a:r>
            <a:r>
              <a:rPr lang="ru-RU" sz="1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9-11,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днем 15-17 тепла.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05 сентября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04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05 сентября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5-10 м/с. Температура воздуха 8-10 тепла. </a:t>
            </a: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91645228"/>
              </p:ext>
            </p:extLst>
          </p:nvPr>
        </p:nvGraphicFramePr>
        <p:xfrm>
          <a:off x="5019674" y="4397121"/>
          <a:ext cx="4691064" cy="20843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1" name="TextBox 13">
            <a:extLst>
              <a:ext uri="{FF2B5EF4-FFF2-40B4-BE49-F238E27FC236}">
                <a16:creationId xmlns:a16="http://schemas.microsoft.com/office/drawing/2014/main" id="{23D14B54-6442-45BF-9A9A-4EF425DEB57A}"/>
              </a:ext>
            </a:extLst>
          </p:cNvPr>
          <p:cNvSpPr txBox="1"/>
          <p:nvPr/>
        </p:nvSpPr>
        <p:spPr>
          <a:xfrm>
            <a:off x="4991784" y="3349128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B2F5FF4-4A1A-4FF6-8777-85017D7D8793}"/>
              </a:ext>
            </a:extLst>
          </p:cNvPr>
          <p:cNvSpPr txBox="1"/>
          <p:nvPr/>
        </p:nvSpPr>
        <p:spPr>
          <a:xfrm>
            <a:off x="5039065" y="2303152"/>
            <a:ext cx="4652280" cy="1015663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16761</TotalTime>
  <Words>602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2801</cp:revision>
  <cp:lastPrinted>2021-07-01T03:56:27Z</cp:lastPrinted>
  <dcterms:created xsi:type="dcterms:W3CDTF">2018-03-27T06:03:00Z</dcterms:created>
  <dcterms:modified xsi:type="dcterms:W3CDTF">2023-09-03T06:38:12Z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