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826219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 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дождь, гроза, град. Ветер юго-западный, западный 5-10 м/с. Температура воздуха ночью 8-10, днем 12-14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преимущественно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северо-западный, западный 5-10 м/с. Температура воздуха 9-11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4551512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16525</TotalTime>
  <Words>602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2977</cp:revision>
  <cp:lastPrinted>2021-07-01T03:56:27Z</cp:lastPrinted>
  <dcterms:created xsi:type="dcterms:W3CDTF">2018-03-27T06:03:00Z</dcterms:created>
  <dcterms:modified xsi:type="dcterms:W3CDTF">2023-09-03T06:13:42Z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