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902850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дождь, гроза. Ветер юго-западный, западный 9-14, при грозе порывы 18 м/с. Температура воздуха ночью 10-12, днем 20-22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9-11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50201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Тищенко 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24798</TotalTime>
  <Words>662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4151</cp:revision>
  <cp:lastPrinted>2021-11-30T05:55:24Z</cp:lastPrinted>
  <dcterms:created xsi:type="dcterms:W3CDTF">2018-03-27T06:03:00Z</dcterms:created>
  <dcterms:modified xsi:type="dcterms:W3CDTF">2023-09-03T05:55:55Z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