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016982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04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дождь, гроза, град. Ветер юго-западный, западный 5-10 м/с. Температура воздуха ночью 8-10, днем 12-14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05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преимущественно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-западный, 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9-11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1173384"/>
              </p:ext>
            </p:extLst>
          </p:nvPr>
        </p:nvGraphicFramePr>
        <p:xfrm>
          <a:off x="5019674" y="4221088"/>
          <a:ext cx="4691064" cy="2245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2.101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17214</TotalTime>
  <Words>647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3022</cp:revision>
  <cp:lastPrinted>2021-07-01T03:56:27Z</cp:lastPrinted>
  <dcterms:created xsi:type="dcterms:W3CDTF">2018-03-27T06:03:00Z</dcterms:created>
  <dcterms:modified xsi:type="dcterms:W3CDTF">2023-09-03T06:12:15Z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