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1866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99223895"/>
              </p:ext>
            </p:extLst>
          </p:nvPr>
        </p:nvGraphicFramePr>
        <p:xfrm>
          <a:off x="307975" y="2573640"/>
          <a:ext cx="4465638" cy="19964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246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4112" y="2521917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just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2342854"/>
              </p:ext>
            </p:extLst>
          </p:nvPr>
        </p:nvGraphicFramePr>
        <p:xfrm>
          <a:off x="4989512" y="4393086"/>
          <a:ext cx="4747702" cy="180164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782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562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13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0,03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391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0,1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50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0,3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17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0,04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0,5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12801" y="178441"/>
            <a:ext cx="482441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                  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запад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-12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8-10,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25-27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440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05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сентября</a:t>
            </a:r>
            <a:endParaRPr lang="ru-RU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180000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северный 9-14 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10-12 тепла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3199" y="3570607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21419</TotalTime>
  <Words>589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3578</cp:revision>
  <cp:lastPrinted>2021-07-01T03:56:27Z</cp:lastPrinted>
  <dcterms:created xsi:type="dcterms:W3CDTF">2018-03-27T06:03:00Z</dcterms:created>
  <dcterms:modified xsi:type="dcterms:W3CDTF">2023-09-03T06:58:51Z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