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69" autoAdjust="0"/>
    <p:restoredTop sz="94660"/>
  </p:normalViewPr>
  <p:slideViewPr>
    <p:cSldViewPr showGuides="1">
      <p:cViewPr>
        <p:scale>
          <a:sx n="100" d="100"/>
          <a:sy n="100" d="100"/>
        </p:scale>
        <p:origin x="-852" y="-32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сентября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сентября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811026518"/>
              </p:ext>
            </p:extLst>
          </p:nvPr>
        </p:nvGraphicFramePr>
        <p:xfrm>
          <a:off x="5019674" y="3986764"/>
          <a:ext cx="4693124" cy="25224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663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сентября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сентября 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сентября 2023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временами дождь. Ветер северный 9-14, днем порывы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сентября 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сентября 2023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indent="2667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северный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,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Е.Милентьева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14760</TotalTime>
  <Words>584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3666</cp:revision>
  <cp:lastPrinted>2021-07-01T03:56:27Z</cp:lastPrinted>
  <dcterms:created xsi:type="dcterms:W3CDTF">2018-03-27T06:03:00Z</dcterms:created>
  <dcterms:modified xsi:type="dcterms:W3CDTF">2023-09-03T06:45:16Z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