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527" autoAdjust="0"/>
  </p:normalViewPr>
  <p:slideViewPr>
    <p:cSldViewPr showGuides="1">
      <p:cViewPr>
        <p:scale>
          <a:sx n="100" d="100"/>
          <a:sy n="100" d="100"/>
        </p:scale>
        <p:origin x="-1482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9244572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247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65477562"/>
              </p:ext>
            </p:extLst>
          </p:nvPr>
        </p:nvGraphicFramePr>
        <p:xfrm>
          <a:off x="5046662" y="6435882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418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09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414557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04 сентября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70743"/>
            <a:ext cx="4758096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сентября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04 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05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Переменная облачность, ночью и утром дождь, гроза. Ветер северо-западный 9-14, при грозе порывы 15-20 м/с. Температура воздуха ночью 10-12,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16-18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сентября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21ч.  05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06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algn="just">
              <a:spcAft>
                <a:spcPts val="0"/>
              </a:spcAft>
            </a:pP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Переменная облачность,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Ветер юго-западный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9-14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8-10 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134650" y="1916832"/>
            <a:ext cx="4509610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06 сентября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4997429" y="3070453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9420453"/>
              </p:ext>
            </p:extLst>
          </p:nvPr>
        </p:nvGraphicFramePr>
        <p:xfrm>
          <a:off x="5110527" y="3789041"/>
          <a:ext cx="4522993" cy="24519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7606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84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Бактыбай/Сальникова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24825</TotalTime>
  <Words>660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4155</cp:revision>
  <cp:lastPrinted>2021-11-30T05:55:24Z</cp:lastPrinted>
  <dcterms:created xsi:type="dcterms:W3CDTF">2018-03-27T06:03:00Z</dcterms:created>
  <dcterms:modified xsi:type="dcterms:W3CDTF">2023-09-04T05:12:47Z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