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5208384-F86E-4695-9E8E-85FAC2FA22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580217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B425C-C064-4A1A-9EED-55AB27EFD0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184AE-8387-4300-AF6C-584D14B599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82113-3C91-4732-B16B-49DDFD9212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48E9-F296-4E6E-8689-2CB186538F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441A-FF5C-4A21-8680-D8E97890F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A70B6-ADCB-4105-B4B1-168FB43F73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46A81-4B1A-4829-8382-A7730BCFF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014F5-01D2-4070-BE5E-847E2144DA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93EB-92FA-4C4A-8392-A154D0B21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32E5-FD6D-4A1D-8BD1-0EE8051F2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27C9-F85E-4B42-BF72-7ED8181F1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0D1A4B-4DA2-4E9C-875D-F2F3B0A10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9039"/>
            <a:ext cx="4816475" cy="1600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04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10-12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22-24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208650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16840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3707</cp:revision>
  <cp:lastPrinted>2021-07-01T09:11:30Z</cp:lastPrinted>
  <dcterms:created xsi:type="dcterms:W3CDTF">2018-03-27T06:03:00Z</dcterms:created>
  <dcterms:modified xsi:type="dcterms:W3CDTF">2023-09-04T06:13:17Z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