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04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04 қыркүйек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07409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221599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a:latin typeface="Times New Roman" pitchFamily="18" charset="0"/>
                <a:cs typeface="Times New Roman" pitchFamily="18" charset="0"/>
              </a:rPr>
              <a:t> </a:t>
            </a:r>
            <a:r>
              <a:rPr lang="ru-RU" altLang="ru-RU" sz="1100" b="1" smtClean="0">
                <a:solidFill>
                  <a:srgbClr val="000000"/>
                </a:solidFill>
                <a:latin typeface="Times New Roman" pitchFamily="18" charset="0"/>
                <a:cs typeface="Times New Roman" pitchFamily="18" charset="0"/>
              </a:rPr>
              <a:t>05 </a:t>
            </a:r>
            <a:r>
              <a:rPr lang="ru-RU" altLang="ru-RU" sz="1100" b="1" dirty="0" err="1" smtClean="0">
                <a:solidFill>
                  <a:srgbClr val="000000"/>
                </a:solidFill>
                <a:latin typeface="Times New Roman" pitchFamily="18" charset="0"/>
                <a:cs typeface="Times New Roman" pitchFamily="18" charset="0"/>
              </a:rPr>
              <a:t>қыркүйекке</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кей уақыттарда жаңбыр, найзағай. Солтүстік-батыстан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түнде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Солтүстіктен,</a:t>
            </a:r>
            <a:r>
              <a:rPr lang="kk-KZ" sz="1200" dirty="0" smtClean="0"/>
              <a:t> </a:t>
            </a:r>
            <a:r>
              <a:rPr lang="kk-KZ" sz="1200" dirty="0" smtClean="0">
                <a:latin typeface="Times New Roman" pitchFamily="18" charset="0"/>
                <a:cs typeface="Times New Roman" pitchFamily="18" charset="0"/>
              </a:rPr>
              <a:t>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05 қыркүйекте</a:t>
            </a:r>
            <a:r>
              <a:rPr lang="kk-KZ" sz="1200"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06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3565</cp:revision>
  <cp:lastPrinted>2021-07-01T03:56:27Z</cp:lastPrinted>
  <dcterms:created xsi:type="dcterms:W3CDTF">2018-03-27T06:03:00Z</dcterms:created>
  <dcterms:modified xsi:type="dcterms:W3CDTF">2023-09-04T06:38:07Z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