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81" d="100"/>
          <a:sy n="81" d="100"/>
        </p:scale>
        <p:origin x="-3018" y="-8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5422067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79006552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latin typeface="Times New Roman" pitchFamily="18" charset="0"/>
                <a:cs typeface="Times New Roman" pitchFamily="18" charset="0"/>
              </a:rPr>
              <a:t>Аздаған </a:t>
            </a:r>
            <a:r>
              <a:rPr lang="kk-KZ" altLang="ru-RU" sz="1200" dirty="0">
                <a:latin typeface="Times New Roman" pitchFamily="18" charset="0"/>
                <a:cs typeface="Times New Roman" pitchFamily="18" charset="0"/>
              </a:rPr>
              <a:t>бұлтты, </a:t>
            </a:r>
            <a:r>
              <a:rPr lang="kk-KZ" altLang="ru-RU" sz="1200" dirty="0" smtClean="0">
                <a:latin typeface="Times New Roman" pitchFamily="18" charset="0"/>
                <a:cs typeface="Times New Roman" pitchFamily="18" charset="0"/>
              </a:rPr>
              <a:t>жауын-шашынсыз. Солтүстік-шығыстан оңтүстік-шығысқа ауысып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16-18,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27-29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05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Оңтүстік-шығыстан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1-6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17-19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17660</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3122</cp:revision>
  <cp:lastPrinted>2023-02-06T06:57:51Z</cp:lastPrinted>
  <dcterms:created xsi:type="dcterms:W3CDTF">2018-03-27T06:03:00Z</dcterms:created>
  <dcterms:modified xsi:type="dcterms:W3CDTF">2023-09-04T07:24:58Z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