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48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873073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04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04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369493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танертең және күндіз </a:t>
            </a:r>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екпіні 15 м/с. Ауа температурасы түнде 10-12, </a:t>
            </a:r>
            <a:r>
              <a:rPr lang="kk-KZ" sz="1100" kern="1400">
                <a:solidFill>
                  <a:srgbClr val="000000"/>
                </a:solidFill>
                <a:latin typeface="Times New Roman" panose="02020603050405020304" pitchFamily="18" charset="0"/>
                <a:ea typeface="Times New Roman" panose="02020603050405020304" pitchFamily="18" charset="0"/>
              </a:rPr>
              <a:t>күндіз 16-18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kk-KZ" sz="1100" dirty="0">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06</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М. </a:t>
            </a:r>
            <a:r>
              <a:rPr lang="ru-RU" altLang="ru-RU" sz="1200" b="1" i="1">
                <a:solidFill>
                  <a:srgbClr val="000000"/>
                </a:solidFill>
                <a:latin typeface="Times New Roman" panose="02020603050405020304" pitchFamily="18" charset="0"/>
                <a:cs typeface="Times New Roman" panose="02020603050405020304" pitchFamily="18" charset="0"/>
              </a:rPr>
              <a:t>Бактыбай/</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23813</TotalTime>
  <Words>612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4069</cp:revision>
  <cp:lastPrinted>2023-01-16T10:13:34Z</cp:lastPrinted>
  <dcterms:created xsi:type="dcterms:W3CDTF">2018-03-27T06:03:00Z</dcterms:created>
  <dcterms:modified xsi:type="dcterms:W3CDTF">2023-09-04T05:12:51Z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