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526126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1185427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сағ. </a:t>
            </a:r>
            <a:r>
              <a:rPr lang="kk-KZ" altLang="ru-RU" sz="1100" b="1" dirty="0" smtClean="0">
                <a:latin typeface="Times New Roman" pitchFamily="18" charset="0"/>
                <a:cs typeface="Times New Roman" pitchFamily="18" charset="0"/>
              </a:rPr>
              <a:t>04</a:t>
            </a:r>
            <a:r>
              <a:rPr lang="kk-KZ"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қыркүйектен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05 </a:t>
            </a:r>
            <a:r>
              <a:rPr lang="kk-KZ" altLang="ru-RU" sz="1100" b="1" dirty="0">
                <a:latin typeface="Times New Roman" pitchFamily="18" charset="0"/>
                <a:cs typeface="Times New Roman" pitchFamily="18" charset="0"/>
              </a:rPr>
              <a:t>қыркүйекке 2023 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қыркүйекктен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71678"/>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13563</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2960</cp:revision>
  <cp:lastPrinted>2021-07-01T03:56:27Z</cp:lastPrinted>
  <dcterms:created xsi:type="dcterms:W3CDTF">2018-03-27T06:03:00Z</dcterms:created>
  <dcterms:modified xsi:type="dcterms:W3CDTF">2023-09-04T07:08:54Z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