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87836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247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5166943"/>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699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79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38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86232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05 </a:t>
            </a:r>
            <a:r>
              <a:rPr lang="ru-RU" sz="1200" b="1" dirty="0" err="1" smtClean="0">
                <a:latin typeface="Times New Roman" panose="02020603050405020304" pitchFamily="18" charset="0"/>
                <a:cs typeface="Times New Roman" panose="02020603050405020304" pitchFamily="18" charset="0"/>
                <a:sym typeface="+mn-ea"/>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шығыстан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5-10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9-11,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25-27 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06 </a:t>
            </a:r>
            <a:r>
              <a:rPr lang="ru-RU" sz="1200" b="1" dirty="0" err="1"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шығыстан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10-12</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555306"/>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05 </a:t>
            </a:r>
            <a:r>
              <a:rPr lang="ru-RU" sz="12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06 </a:t>
            </a:r>
            <a:r>
              <a:rPr lang="kk-KZ" sz="1200" b="1" dirty="0" smtClean="0">
                <a:solidFill>
                  <a:schemeClr val="tx1"/>
                </a:solidFill>
                <a:latin typeface="Times New Roman" panose="02020603050405020304" pitchFamily="18" charset="0"/>
                <a:cs typeface="Times New Roman" panose="02020603050405020304" pitchFamily="18" charset="0"/>
              </a:rPr>
              <a:t>қырқүйекте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21662</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3851</cp:revision>
  <cp:lastPrinted>2021-07-01T03:56:27Z</cp:lastPrinted>
  <dcterms:created xsi:type="dcterms:W3CDTF">2018-03-27T06:03:00Z</dcterms:created>
  <dcterms:modified xsi:type="dcterms:W3CDTF">2023-09-04T06:17:49Z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