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6" d="100"/>
          <a:sy n="96" d="100"/>
        </p:scale>
        <p:origin x="-108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9651127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1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утром и днем небольшой дождь.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5-7, днем 13-15 тепла.</a:t>
            </a:r>
          </a:p>
          <a:p>
            <a:pPr lvl="0" algn="just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небольшой дождь.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Ветер 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5-7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7715686"/>
              </p:ext>
            </p:extLst>
          </p:nvPr>
        </p:nvGraphicFramePr>
        <p:xfrm>
          <a:off x="5110527" y="3789041"/>
          <a:ext cx="4522993" cy="2451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24937</TotalTime>
  <Words>628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4160</cp:revision>
  <cp:lastPrinted>2021-11-30T05:55:24Z</cp:lastPrinted>
  <dcterms:created xsi:type="dcterms:W3CDTF">2018-03-27T06:03:00Z</dcterms:created>
  <dcterms:modified xsi:type="dcterms:W3CDTF">2023-09-05T07:08:32Z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